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5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spsindacato.i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1E292B7-EBAC-41A2-85A3-3540FE183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914" y="2190592"/>
            <a:ext cx="7766936" cy="1249575"/>
          </a:xfrm>
        </p:spPr>
        <p:txBody>
          <a:bodyPr/>
          <a:lstStyle/>
          <a:p>
            <a:pPr algn="ctr"/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ASSEMBLEA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 SINDACALE   GENERALE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Come difendersi dagli abusi figli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dell’incertezza lavorativa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venerdì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18  NOVEMBRE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2022 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alle ore </a:t>
            </a:r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11:00</a:t>
            </a:r>
            <a: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it-IT" sz="20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endParaRPr lang="it-IT" sz="11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C1EC212C-8DF7-44C2-9836-66FB88AA1764}"/>
              </a:ext>
            </a:extLst>
          </p:cNvPr>
          <p:cNvSpPr txBox="1"/>
          <p:nvPr/>
        </p:nvSpPr>
        <p:spPr>
          <a:xfrm>
            <a:off x="-1540422" y="999460"/>
            <a:ext cx="8214108" cy="1022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				</a:t>
            </a:r>
            <a:r>
              <a:rPr lang="it-IT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it-IT" sz="2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it-IT" sz="20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Mastrulli Domenico </a:t>
            </a:r>
            <a:endParaRPr lang="it-IT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it-IT" sz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r>
              <a:rPr lang="it-IT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Segretario Generale Nazionale FS-CO.S.P.</a:t>
            </a:r>
            <a:endParaRPr lang="it-IT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</a:t>
            </a:r>
            <a:r>
              <a:rPr lang="it-IT" sz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 </a:t>
            </a:r>
            <a:r>
              <a:rPr lang="it-IT" sz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Sostituto Commissario Polizia Penitenziaria</a:t>
            </a:r>
            <a:endParaRPr lang="it-IT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o.S.P.">
            <a:extLst>
              <a:ext uri="{FF2B5EF4-FFF2-40B4-BE49-F238E27FC236}">
                <a16:creationId xmlns:a16="http://schemas.microsoft.com/office/drawing/2014/main" xmlns="" id="{475A1F34-ABDD-4468-B975-47961967B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4788" y="187180"/>
            <a:ext cx="25241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A9594F93-AAC2-4BB9-9415-01D198B9A787}"/>
              </a:ext>
            </a:extLst>
          </p:cNvPr>
          <p:cNvSpPr txBox="1"/>
          <p:nvPr/>
        </p:nvSpPr>
        <p:spPr>
          <a:xfrm>
            <a:off x="608372" y="418585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Argomenti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6039820-FC18-4206-A960-63EC207A505C}"/>
              </a:ext>
            </a:extLst>
          </p:cNvPr>
          <p:cNvSpPr txBox="1"/>
          <p:nvPr/>
        </p:nvSpPr>
        <p:spPr>
          <a:xfrm>
            <a:off x="966842" y="4616809"/>
            <a:ext cx="84166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Le difficoltà della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precarietà del mondo 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penitenziario 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 le criticità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contratto di lavoro, regole di stipulazione.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I procedimenti disciplinari.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Procedimenti penali e avversità normative. 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Collocazione lavorativa e specifica settoriale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VARIE ED EVENTUALI OLTRE ALLA  SITUAZIONE ORGANICI 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CC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. FOGGIA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32F3D16F-3061-4480-B106-95E4A90E1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551" y="3719477"/>
            <a:ext cx="6757105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dirty="0" smtClean="0">
                <a:hlinkClick r:id="rId3"/>
              </a:rPr>
              <a:t>C</a:t>
            </a: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asa </a:t>
            </a:r>
            <a:r>
              <a:rPr lang="it-IT" altLang="it-IT" dirty="0" smtClean="0">
                <a:hlinkClick r:id="rId3"/>
              </a:rPr>
              <a:t>C</a:t>
            </a: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ircondariale FOGGIA  1 Piano caserma Agenti“Sala Rossa”        www.cospsindacato.it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A68A420E-B6C3-46A3-B086-87680EA83F0D}"/>
              </a:ext>
            </a:extLst>
          </p:cNvPr>
          <p:cNvSpPr txBox="1"/>
          <p:nvPr/>
        </p:nvSpPr>
        <p:spPr>
          <a:xfrm>
            <a:off x="3059341" y="3458466"/>
            <a:ext cx="5187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i="1" dirty="0" err="1" smtClean="0"/>
              <a:t>Seguici</a:t>
            </a:r>
            <a:r>
              <a:rPr lang="it-IT" sz="1200" b="1" i="1" dirty="0" smtClean="0"/>
              <a:t> sulla piattaforma </a:t>
            </a:r>
            <a:r>
              <a:rPr lang="it-IT" sz="1200" b="1" i="1" dirty="0" err="1" smtClean="0"/>
              <a:t>Facebook</a:t>
            </a:r>
            <a:r>
              <a:rPr lang="it-IT" sz="1200" b="1" i="1" dirty="0" smtClean="0"/>
              <a:t>   diretta sulla pagina </a:t>
            </a:r>
            <a:r>
              <a:rPr lang="it-IT" sz="1200" b="1" i="1" dirty="0" err="1" smtClean="0"/>
              <a:t>Cosp</a:t>
            </a:r>
            <a:r>
              <a:rPr lang="it-IT" sz="1200" b="1" i="1" dirty="0" smtClean="0"/>
              <a:t>  Bari </a:t>
            </a:r>
            <a:endParaRPr lang="it-IT" sz="1200" b="1" i="1" dirty="0"/>
          </a:p>
        </p:txBody>
      </p:sp>
    </p:spTree>
    <p:extLst>
      <p:ext uri="{BB962C8B-B14F-4D97-AF65-F5344CB8AC3E}">
        <p14:creationId xmlns:p14="http://schemas.microsoft.com/office/powerpoint/2010/main" xmlns="" val="70468834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546</TotalTime>
  <Words>68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Sfaccettatura</vt:lpstr>
      <vt:lpstr>ASSEMBLEA   SINDACALE   GENERALE Come difendersi dagli abusi figli dell’incertezza lavorativa venerdì   18  NOVEMBRE  2022 alle ore 11:00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Presentano «LE DIVISE PRIVATE» Come difendersi dagli abusi figli dell’incertezza Martedì 7 dicembre 2021</dc:title>
  <dc:creator>legale@studioavvocatolieggi.com</dc:creator>
  <cp:lastModifiedBy>PC</cp:lastModifiedBy>
  <cp:revision>14</cp:revision>
  <cp:lastPrinted>2021-11-30T09:06:21Z</cp:lastPrinted>
  <dcterms:created xsi:type="dcterms:W3CDTF">2021-11-24T08:32:48Z</dcterms:created>
  <dcterms:modified xsi:type="dcterms:W3CDTF">2022-11-15T17:08:46Z</dcterms:modified>
</cp:coreProperties>
</file>